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74" r:id="rId4"/>
    <p:sldId id="265" r:id="rId5"/>
    <p:sldId id="263" r:id="rId6"/>
    <p:sldId id="267" r:id="rId7"/>
    <p:sldId id="270" r:id="rId8"/>
    <p:sldId id="275" r:id="rId9"/>
    <p:sldId id="273" r:id="rId10"/>
    <p:sldId id="262" r:id="rId11"/>
    <p:sldId id="258" r:id="rId12"/>
    <p:sldId id="266" r:id="rId13"/>
    <p:sldId id="264" r:id="rId14"/>
    <p:sldId id="268" r:id="rId15"/>
    <p:sldId id="276" r:id="rId16"/>
    <p:sldId id="271" r:id="rId17"/>
    <p:sldId id="272" r:id="rId18"/>
    <p:sldId id="278" r:id="rId19"/>
    <p:sldId id="277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7138"/>
    <a:srgbClr val="5026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B5D3-4666-4930-AC5C-F023F60BD819}" type="datetimeFigureOut">
              <a:rPr lang="ru-RU" smtClean="0"/>
              <a:pPr/>
              <a:t>11.02.2008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784F-BC6E-4145-8A17-7E7EAA6E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B5D3-4666-4930-AC5C-F023F60BD819}" type="datetimeFigureOut">
              <a:rPr lang="ru-RU" smtClean="0"/>
              <a:pPr/>
              <a:t>11.02.2008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784F-BC6E-4145-8A17-7E7EAA6E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B5D3-4666-4930-AC5C-F023F60BD819}" type="datetimeFigureOut">
              <a:rPr lang="ru-RU" smtClean="0"/>
              <a:pPr/>
              <a:t>11.02.2008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784F-BC6E-4145-8A17-7E7EAA6E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6EE90E-8AA5-49C0-851C-8BBD943471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0BA210-6DF3-4371-A331-76BF1A3B03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B5D3-4666-4930-AC5C-F023F60BD819}" type="datetimeFigureOut">
              <a:rPr lang="ru-RU" smtClean="0"/>
              <a:pPr/>
              <a:t>11.02.2008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784F-BC6E-4145-8A17-7E7EAA6E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B5D3-4666-4930-AC5C-F023F60BD819}" type="datetimeFigureOut">
              <a:rPr lang="ru-RU" smtClean="0"/>
              <a:pPr/>
              <a:t>11.02.2008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784F-BC6E-4145-8A17-7E7EAA6E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B5D3-4666-4930-AC5C-F023F60BD819}" type="datetimeFigureOut">
              <a:rPr lang="ru-RU" smtClean="0"/>
              <a:pPr/>
              <a:t>11.02.2008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784F-BC6E-4145-8A17-7E7EAA6E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B5D3-4666-4930-AC5C-F023F60BD819}" type="datetimeFigureOut">
              <a:rPr lang="ru-RU" smtClean="0"/>
              <a:pPr/>
              <a:t>11.02.2008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784F-BC6E-4145-8A17-7E7EAA6E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B5D3-4666-4930-AC5C-F023F60BD819}" type="datetimeFigureOut">
              <a:rPr lang="ru-RU" smtClean="0"/>
              <a:pPr/>
              <a:t>11.02.2008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784F-BC6E-4145-8A17-7E7EAA6E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B5D3-4666-4930-AC5C-F023F60BD819}" type="datetimeFigureOut">
              <a:rPr lang="ru-RU" smtClean="0"/>
              <a:pPr/>
              <a:t>11.02.2008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784F-BC6E-4145-8A17-7E7EAA6E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B5D3-4666-4930-AC5C-F023F60BD819}" type="datetimeFigureOut">
              <a:rPr lang="ru-RU" smtClean="0"/>
              <a:pPr/>
              <a:t>11.02.2008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784F-BC6E-4145-8A17-7E7EAA6E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B5D3-4666-4930-AC5C-F023F60BD819}" type="datetimeFigureOut">
              <a:rPr lang="ru-RU" smtClean="0"/>
              <a:pPr/>
              <a:t>11.02.2008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784F-BC6E-4145-8A17-7E7EAA6E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9B5D3-4666-4930-AC5C-F023F60BD819}" type="datetimeFigureOut">
              <a:rPr lang="ru-RU" smtClean="0"/>
              <a:pPr/>
              <a:t>11.02.2008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4784F-BC6E-4145-8A17-7E7EAA6E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6;&#1077;&#1092;&#1077;&#1088;&#1072;&#1090;\&#1047;&#1074;&#1091;&#1082;\&#1053;&#1040;&#1063;&#1040;&#1051;&#1054;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&#1056;&#1077;&#1092;&#1077;&#1088;&#1072;&#1090;\&#1047;&#1074;&#1091;&#1082;\&#1086;&#1075;&#1080;&#1085;&#1089;&#1082;&#1080;&#1081;.mp3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7.png"/><Relationship Id="rId1" Type="http://schemas.openxmlformats.org/officeDocument/2006/relationships/audio" Target="file:///D:\Documents\&#1052;a&#1084;&#1080;&#1085;&#1099;%20&#1076;&#1086;&#1082;&#1091;&#1084;&#1077;&#1085;&#1090;&#1099;\&#1055;&#1054;&#1056;&#1058;&#1060;&#1054;&#1051;&#1048;&#1054;\&#1082;&#1086;&#1085;&#1082;&#1091;&#1088;&#1089;\&#1055;&#1059;&#1064;&#1050;&#1048;&#1053;\&#1075;&#1086;&#1083;&#1086;&#1089;%20&#1045;&#1054;.wav" TargetMode="Externa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jpeg"/><Relationship Id="rId10" Type="http://schemas.openxmlformats.org/officeDocument/2006/relationships/image" Target="../media/image31.png"/><Relationship Id="rId4" Type="http://schemas.openxmlformats.org/officeDocument/2006/relationships/slide" Target="slide13.xml"/><Relationship Id="rId9" Type="http://schemas.openxmlformats.org/officeDocument/2006/relationships/image" Target="../media/image30.png"/><Relationship Id="rId1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6;&#1077;&#1092;&#1077;&#1088;&#1072;&#1090;\&#1047;&#1074;&#1091;&#1082;\&#1086;&#1075;&#1080;&#1085;&#1089;&#1082;&#1080;&#1081;.mp3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Teacher\&#1056;&#1072;&#1073;&#1086;&#1095;&#1080;&#1081;%20&#1089;&#1090;&#1086;&#1083;\&#1042;&#1089;&#1105;%20&#1085;&#1072;&#1095;&#1080;&#1085;&#1072;&#1077;&#1090;&#1089;&#1103;%20&#1089;%20&#1083;&#1102;&#1073;&#1074;&#1080;\&#1074;&#1089;&#1105;%20&#1085;&#1072;&#1095;&#1080;&#1085;&#1072;&#1077;&#1090;&#1089;&#1103;%20&#1089;%20&#1083;&#1102;&#1073;&#1074;&#1080;.mp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6;&#1077;&#1092;&#1077;&#1088;&#1072;&#1090;\&#1047;&#1074;&#1091;&#1082;\&#1053;&#1040;&#1063;&#1040;&#1051;&#1054;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935892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357686" y="500042"/>
            <a:ext cx="503513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b="1" i="1" dirty="0">
                <a:latin typeface="Gautami" pitchFamily="2"/>
              </a:rPr>
              <a:t> </a:t>
            </a:r>
            <a:r>
              <a:rPr lang="ru-RU" sz="4800" b="1" i="1" dirty="0" smtClean="0">
                <a:latin typeface="Gautami" pitchFamily="2"/>
              </a:rPr>
              <a:t>Могу ль на красоту взирать без умиленья?</a:t>
            </a:r>
          </a:p>
          <a:p>
            <a:endParaRPr lang="ru-RU" sz="4800" b="1" i="1" dirty="0">
              <a:solidFill>
                <a:srgbClr val="000000"/>
              </a:solidFill>
              <a:latin typeface="ParkAvenue" pitchFamily="2" charset="0"/>
            </a:endParaRPr>
          </a:p>
        </p:txBody>
      </p:sp>
      <p:pic>
        <p:nvPicPr>
          <p:cNvPr id="3076" name="Picture 4" descr="j033673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07428">
            <a:off x="2051050" y="5229225"/>
            <a:ext cx="755650" cy="758825"/>
          </a:xfrm>
          <a:prstGeom prst="rect">
            <a:avLst/>
          </a:prstGeom>
          <a:noFill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572000" y="3714752"/>
            <a:ext cx="2857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2200" dirty="0">
              <a:latin typeface="Arial" charset="0"/>
            </a:endParaRPr>
          </a:p>
        </p:txBody>
      </p:sp>
      <p:pic>
        <p:nvPicPr>
          <p:cNvPr id="3079" name="НАЧАЛО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304800" y="-152400"/>
            <a:ext cx="304800" cy="30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29256" y="5429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6248" y="4857760"/>
            <a:ext cx="4643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Пушкинская лирика- молитвенная…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</p:childTnLst>
        </p:cTn>
      </p:par>
    </p:tnLst>
    <p:bldLst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bluest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77050"/>
          </a:xfrm>
          <a:noFill/>
          <a:ln/>
        </p:spPr>
      </p:pic>
      <p:pic>
        <p:nvPicPr>
          <p:cNvPr id="25605" name="Picture 5" descr="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060575"/>
            <a:ext cx="2933700" cy="4525963"/>
          </a:xfrm>
          <a:noFill/>
          <a:ln/>
        </p:spPr>
      </p:pic>
      <p:pic>
        <p:nvPicPr>
          <p:cNvPr id="25611" name="Picture 11" descr="j010447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333375"/>
            <a:ext cx="8424863" cy="1800225"/>
          </a:xfrm>
          <a:noFill/>
          <a:ln/>
        </p:spPr>
      </p:pic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3781425" y="2852738"/>
            <a:ext cx="5362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C58E03"/>
                </a:solidFill>
                <a:latin typeface="Bookman Old Style" pitchFamily="18" charset="0"/>
              </a:rPr>
              <a:t>Я помню чудное мгновенье:</a:t>
            </a:r>
          </a:p>
          <a:p>
            <a:r>
              <a:rPr lang="ru-RU" sz="2800">
                <a:solidFill>
                  <a:srgbClr val="C58E03"/>
                </a:solidFill>
                <a:latin typeface="Bookman Old Style" pitchFamily="18" charset="0"/>
              </a:rPr>
              <a:t>Передо мной явилась ты, </a:t>
            </a:r>
          </a:p>
          <a:p>
            <a:r>
              <a:rPr lang="ru-RU" sz="2800">
                <a:solidFill>
                  <a:srgbClr val="C58E03"/>
                </a:solidFill>
                <a:latin typeface="Bookman Old Style" pitchFamily="18" charset="0"/>
              </a:rPr>
              <a:t>Как мимолётное виденье,</a:t>
            </a:r>
          </a:p>
          <a:p>
            <a:r>
              <a:rPr lang="ru-RU" sz="2800">
                <a:solidFill>
                  <a:srgbClr val="C58E03"/>
                </a:solidFill>
                <a:latin typeface="Bookman Old Style" pitchFamily="18" charset="0"/>
              </a:rPr>
              <a:t>Как гений чистой красоты…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4000">
              <a:schemeClr val="tx1">
                <a:lumMod val="75000"/>
                <a:lumOff val="25000"/>
              </a:schemeClr>
            </a:gs>
            <a:gs pos="54000">
              <a:schemeClr val="tx1">
                <a:lumMod val="75000"/>
                <a:lumOff val="2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220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571504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ar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9050"/>
            <a:ext cx="9358346" cy="6877050"/>
          </a:xfrm>
          <a:prstGeom prst="rect">
            <a:avLst/>
          </a:prstGeom>
          <a:noFill/>
        </p:spPr>
      </p:pic>
      <p:pic>
        <p:nvPicPr>
          <p:cNvPr id="50179" name="Picture 3" descr="j01044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349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142908" y="785794"/>
            <a:ext cx="92869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Подберите синонимы к слову «</a:t>
            </a:r>
            <a:r>
              <a:rPr lang="ru-RU" sz="3200" b="1" i="1" dirty="0" smtClean="0"/>
              <a:t>чудное</a:t>
            </a:r>
            <a:r>
              <a:rPr lang="ru-RU" sz="3200" b="1" dirty="0" smtClean="0"/>
              <a:t>»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 smtClean="0"/>
              <a:t>Чудесное</a:t>
            </a:r>
          </a:p>
          <a:p>
            <a:pPr algn="ctr"/>
            <a:r>
              <a:rPr lang="ru-RU" sz="3200" dirty="0" smtClean="0"/>
              <a:t>        удивительное</a:t>
            </a:r>
          </a:p>
          <a:p>
            <a:pPr algn="ctr"/>
            <a:r>
              <a:rPr lang="ru-RU" sz="3200" dirty="0" smtClean="0"/>
              <a:t>    прелестное</a:t>
            </a:r>
          </a:p>
          <a:p>
            <a:pPr algn="ctr"/>
            <a:r>
              <a:rPr lang="ru-RU" sz="3200" dirty="0" smtClean="0"/>
              <a:t>         великолепное</a:t>
            </a:r>
          </a:p>
          <a:p>
            <a:pPr algn="ctr"/>
            <a:r>
              <a:rPr lang="ru-RU" sz="3200" dirty="0" smtClean="0"/>
              <a:t>           поразительное</a:t>
            </a:r>
          </a:p>
          <a:p>
            <a:pPr algn="ctr"/>
            <a:r>
              <a:rPr lang="ru-RU" sz="3200" dirty="0" smtClean="0"/>
              <a:t>   необычное</a:t>
            </a:r>
          </a:p>
          <a:p>
            <a:pPr algn="ctr"/>
            <a:r>
              <a:rPr lang="ru-RU" sz="3200" dirty="0" smtClean="0"/>
              <a:t>          неповторимое</a:t>
            </a:r>
          </a:p>
          <a:p>
            <a:pPr algn="ctr"/>
            <a:r>
              <a:rPr lang="ru-RU" sz="3200" dirty="0" smtClean="0"/>
              <a:t>          незабываемое</a:t>
            </a:r>
          </a:p>
          <a:p>
            <a:pPr algn="ctr"/>
            <a:r>
              <a:rPr lang="ru-RU" sz="3200" dirty="0" smtClean="0"/>
              <a:t>         божественное</a:t>
            </a:r>
            <a:endParaRPr lang="ru-RU" sz="3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GL2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50950"/>
            <a:ext cx="9144000" cy="9666288"/>
          </a:xfrm>
          <a:prstGeom prst="rect">
            <a:avLst/>
          </a:prstGeom>
          <a:noFill/>
        </p:spPr>
      </p:pic>
      <p:pic>
        <p:nvPicPr>
          <p:cNvPr id="53251" name="Picture 3" descr="hturyeh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620713"/>
            <a:ext cx="1911350" cy="27368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3252" name="Picture 4" descr="piououot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1268413"/>
            <a:ext cx="2305050" cy="4465637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3253" name="Picture 5" descr="lk;jjj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3068638"/>
            <a:ext cx="1903412" cy="29527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3254" name="огинский.mp3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7"/>
          <a:srcRect/>
          <a:stretch>
            <a:fillRect/>
          </a:stretch>
        </p:blipFill>
        <p:spPr>
          <a:xfrm>
            <a:off x="-304800" y="1844675"/>
            <a:ext cx="304800" cy="30480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53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46" name="Picture 18" descr="GL2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55775"/>
            <a:ext cx="9324975" cy="9721850"/>
          </a:xfrm>
          <a:prstGeom prst="rect">
            <a:avLst/>
          </a:prstGeom>
          <a:noFill/>
        </p:spPr>
      </p:pic>
      <p:pic>
        <p:nvPicPr>
          <p:cNvPr id="99332" name="Picture 4" descr="54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1125538"/>
            <a:ext cx="6046787" cy="4611687"/>
          </a:xfrm>
          <a:prstGeom prst="rect">
            <a:avLst/>
          </a:prstGeom>
          <a:noFill/>
        </p:spPr>
      </p:pic>
      <p:pic>
        <p:nvPicPr>
          <p:cNvPr id="99334" name="Picture 6" descr="3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13267">
            <a:off x="4284663" y="4927600"/>
            <a:ext cx="1673225" cy="1930400"/>
          </a:xfrm>
          <a:prstGeom prst="rect">
            <a:avLst/>
          </a:prstGeom>
          <a:noFill/>
        </p:spPr>
      </p:pic>
      <p:pic>
        <p:nvPicPr>
          <p:cNvPr id="99335" name="Picture 7" descr="34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233363">
            <a:off x="5580063" y="4724400"/>
            <a:ext cx="1552575" cy="1782763"/>
          </a:xfrm>
          <a:prstGeom prst="rect">
            <a:avLst/>
          </a:prstGeom>
          <a:noFill/>
        </p:spPr>
      </p:pic>
      <p:pic>
        <p:nvPicPr>
          <p:cNvPr id="99336" name="Picture 8" descr="3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80945">
            <a:off x="6877050" y="1989138"/>
            <a:ext cx="1433513" cy="2081212"/>
          </a:xfrm>
          <a:prstGeom prst="rect">
            <a:avLst/>
          </a:prstGeom>
          <a:noFill/>
        </p:spPr>
      </p:pic>
      <p:pic>
        <p:nvPicPr>
          <p:cNvPr id="99338" name="Picture 10" descr="3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658125">
            <a:off x="395288" y="3284538"/>
            <a:ext cx="1244600" cy="1930400"/>
          </a:xfrm>
          <a:prstGeom prst="rect">
            <a:avLst/>
          </a:prstGeom>
          <a:noFill/>
        </p:spPr>
      </p:pic>
      <p:pic>
        <p:nvPicPr>
          <p:cNvPr id="99339" name="Picture 11" descr="34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1085204">
            <a:off x="6588125" y="3716338"/>
            <a:ext cx="1419225" cy="2146300"/>
          </a:xfrm>
          <a:prstGeom prst="rect">
            <a:avLst/>
          </a:prstGeom>
          <a:noFill/>
        </p:spPr>
      </p:pic>
      <p:pic>
        <p:nvPicPr>
          <p:cNvPr id="99341" name="Picture 13" descr="33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641742">
            <a:off x="1547813" y="4292600"/>
            <a:ext cx="1409700" cy="1714500"/>
          </a:xfrm>
          <a:prstGeom prst="rect">
            <a:avLst/>
          </a:prstGeom>
          <a:noFill/>
        </p:spPr>
      </p:pic>
      <p:pic>
        <p:nvPicPr>
          <p:cNvPr id="99343" name="Picture 15" descr="34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092087">
            <a:off x="395288" y="4508500"/>
            <a:ext cx="1373187" cy="1930400"/>
          </a:xfrm>
          <a:prstGeom prst="rect">
            <a:avLst/>
          </a:prstGeom>
          <a:noFill/>
        </p:spPr>
      </p:pic>
      <p:pic>
        <p:nvPicPr>
          <p:cNvPr id="99345" name="Picture 17" descr="33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940986">
            <a:off x="2411413" y="5143500"/>
            <a:ext cx="1323975" cy="1714500"/>
          </a:xfrm>
          <a:prstGeom prst="rect">
            <a:avLst/>
          </a:prstGeom>
          <a:noFill/>
        </p:spPr>
      </p:pic>
      <p:pic>
        <p:nvPicPr>
          <p:cNvPr id="99347" name="Picture 19" descr="PT00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739167">
            <a:off x="468313" y="1989138"/>
            <a:ext cx="1282700" cy="1695450"/>
          </a:xfrm>
          <a:prstGeom prst="rect">
            <a:avLst/>
          </a:prstGeom>
          <a:noFill/>
        </p:spPr>
      </p:pic>
      <p:pic>
        <p:nvPicPr>
          <p:cNvPr id="99348" name="Picture 20" descr="PT15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659563" y="620713"/>
            <a:ext cx="1528762" cy="1824037"/>
          </a:xfrm>
          <a:prstGeom prst="rect">
            <a:avLst/>
          </a:prstGeom>
          <a:noFill/>
        </p:spPr>
      </p:pic>
      <p:pic>
        <p:nvPicPr>
          <p:cNvPr id="99349" name="голос ЕО.wav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16"/>
          <a:srcRect/>
          <a:stretch>
            <a:fillRect/>
          </a:stretch>
        </p:blipFill>
        <p:spPr>
          <a:xfrm>
            <a:off x="-500098" y="214290"/>
            <a:ext cx="304800" cy="304800"/>
          </a:xfrm>
          <a:noFill/>
          <a:ln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9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9000" numSld="2">
                <p:cTn id="9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4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4">
                <a:lumMod val="60000"/>
                <a:lumOff val="40000"/>
              </a:schemeClr>
            </a:gs>
            <a:gs pos="78000">
              <a:schemeClr val="accent4">
                <a:lumMod val="60000"/>
                <a:lumOff val="40000"/>
                <a:alpha val="0"/>
              </a:schemeClr>
            </a:gs>
            <a:gs pos="54000">
              <a:schemeClr val="tx1">
                <a:lumMod val="75000"/>
                <a:lumOff val="2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5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28860" y="500042"/>
            <a:ext cx="4286280" cy="5715040"/>
          </a:xfrm>
          <a:prstGeom prst="rect">
            <a:avLst/>
          </a:prstGeom>
          <a:noFill/>
          <a:ln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01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1600200" y="1500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827088" y="476250"/>
            <a:ext cx="5946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/>
              <a:t>Вот тот мир, где жили мы с тобою,</a:t>
            </a:r>
          </a:p>
          <a:p>
            <a:r>
              <a:rPr lang="ru-RU" sz="2800" i="1"/>
              <a:t>Ангел мой, ты видишь ли меня?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2">
                <a:lumMod val="25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_146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642918"/>
            <a:ext cx="521497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6" name="Picture 6" descr="Рисунок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7285" name="Picture 5" descr="yourtouchtop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95513" y="765175"/>
            <a:ext cx="4648200" cy="5792788"/>
          </a:xfrm>
          <a:noFill/>
          <a:ln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Без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2852"/>
            <a:ext cx="5715040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5" name="Picture 3" descr="INTR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0"/>
            <a:ext cx="9467850" cy="6858000"/>
          </a:xfrm>
          <a:prstGeom prst="rect">
            <a:avLst/>
          </a:prstGeom>
          <a:noFill/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5300663"/>
            <a:ext cx="8783638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6600">
                <a:solidFill>
                  <a:srgbClr val="D85A28"/>
                </a:solidFill>
                <a:latin typeface="Dollar" pitchFamily="2" charset="0"/>
              </a:rPr>
              <a:t>А..С. ПУШКИН</a:t>
            </a:r>
          </a:p>
        </p:txBody>
      </p:sp>
      <p:pic>
        <p:nvPicPr>
          <p:cNvPr id="49157" name="огинский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612775" y="36449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9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57"/>
                </p:tgtEl>
              </p:cMediaNode>
            </p:audio>
          </p:childTnLst>
        </p:cTn>
      </p:par>
    </p:tnLst>
    <p:bldLst>
      <p:bldP spid="49156" grpId="0"/>
      <p:bldP spid="4915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a3hen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9613" y="-1684338"/>
            <a:ext cx="4624387" cy="9909176"/>
          </a:xfrm>
          <a:prstGeom prst="rect">
            <a:avLst/>
          </a:prstGeom>
          <a:noFill/>
        </p:spPr>
      </p:pic>
      <p:pic>
        <p:nvPicPr>
          <p:cNvPr id="94213" name="Picture 5" descr="a2deserthe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9038" y="-1250950"/>
            <a:ext cx="5729288" cy="9290050"/>
          </a:xfrm>
          <a:prstGeom prst="rect">
            <a:avLst/>
          </a:prstGeom>
          <a:noFill/>
        </p:spPr>
      </p:pic>
      <p:pic>
        <p:nvPicPr>
          <p:cNvPr id="94217" name="всё начинается с любв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1404938" y="-6032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1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8549" name="Picture 5" descr="nature_4_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743075" y="1073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935892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357686" y="500042"/>
            <a:ext cx="503513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b="1" i="1" dirty="0">
                <a:latin typeface="Gautami" pitchFamily="2"/>
              </a:rPr>
              <a:t> </a:t>
            </a:r>
            <a:r>
              <a:rPr lang="ru-RU" sz="4800" b="1" i="1" dirty="0" smtClean="0">
                <a:latin typeface="Gautami" pitchFamily="2"/>
              </a:rPr>
              <a:t>Могу ль на красоту взирать без умиленья?</a:t>
            </a:r>
          </a:p>
          <a:p>
            <a:endParaRPr lang="ru-RU" sz="4800" b="1" i="1" dirty="0">
              <a:solidFill>
                <a:srgbClr val="000000"/>
              </a:solidFill>
              <a:latin typeface="ParkAvenue" pitchFamily="2" charset="0"/>
            </a:endParaRPr>
          </a:p>
        </p:txBody>
      </p:sp>
      <p:pic>
        <p:nvPicPr>
          <p:cNvPr id="3076" name="Picture 4" descr="j033673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07428">
            <a:off x="2051050" y="5229225"/>
            <a:ext cx="755650" cy="758825"/>
          </a:xfrm>
          <a:prstGeom prst="rect">
            <a:avLst/>
          </a:prstGeom>
          <a:noFill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572000" y="3714752"/>
            <a:ext cx="2857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2200" dirty="0">
              <a:latin typeface="Arial" charset="0"/>
            </a:endParaRPr>
          </a:p>
        </p:txBody>
      </p:sp>
      <p:pic>
        <p:nvPicPr>
          <p:cNvPr id="3079" name="НАЧАЛО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304800" y="-152400"/>
            <a:ext cx="304800" cy="30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29256" y="5429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6248" y="4857760"/>
            <a:ext cx="4643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Пушкинская лирика- молитвенная…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</p:childTnLst>
        </p:cTn>
      </p:par>
    </p:tnLst>
    <p:bldLst>
      <p:bldP spid="30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WTT1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0238"/>
            <a:ext cx="9217025" cy="105140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785794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atin typeface="Monotype Corsiva" pitchFamily="66" charset="0"/>
              </a:rPr>
              <a:t>Любовь </a:t>
            </a:r>
          </a:p>
          <a:p>
            <a:r>
              <a:rPr lang="ru-RU" sz="8800" dirty="0" smtClean="0">
                <a:latin typeface="Monotype Corsiva" pitchFamily="66" charset="0"/>
              </a:rPr>
              <a:t>        Красота </a:t>
            </a:r>
          </a:p>
          <a:p>
            <a:r>
              <a:rPr lang="ru-RU" sz="8800" dirty="0" smtClean="0">
                <a:latin typeface="Monotype Corsiva" pitchFamily="66" charset="0"/>
              </a:rPr>
              <a:t>                Умиленье </a:t>
            </a:r>
            <a:endParaRPr lang="ru-RU" sz="880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WTT1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3" y="-1900238"/>
            <a:ext cx="9161462" cy="10514013"/>
          </a:xfrm>
          <a:prstGeom prst="rect">
            <a:avLst/>
          </a:prstGeom>
          <a:noFill/>
        </p:spPr>
      </p:pic>
      <p:pic>
        <p:nvPicPr>
          <p:cNvPr id="52227" name="Picture 3" descr="PP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3786214" cy="4714908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" name="Picture 3" descr="PF0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86314" y="2071654"/>
            <a:ext cx="4143436" cy="4786346"/>
          </a:xfrm>
          <a:prstGeom prst="rect">
            <a:avLst/>
          </a:prstGeom>
          <a:noFill/>
          <a:ln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5" name="Picture 5" descr="Безимени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noFill/>
        </p:spPr>
      </p:pic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0" y="249237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57232"/>
            <a:ext cx="48577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Мадонна</a:t>
            </a:r>
          </a:p>
          <a:p>
            <a:r>
              <a:rPr lang="ru-RU" dirty="0" smtClean="0"/>
              <a:t>Не множеством картин старинных мастеров</a:t>
            </a:r>
          </a:p>
          <a:p>
            <a:r>
              <a:rPr lang="ru-RU" dirty="0" smtClean="0"/>
              <a:t>Украсить я всегда желал свою обитель,</a:t>
            </a:r>
          </a:p>
          <a:p>
            <a:r>
              <a:rPr lang="ru-RU" dirty="0" smtClean="0"/>
              <a:t>Чтоб суеверно им дивился посетитель,</a:t>
            </a:r>
          </a:p>
          <a:p>
            <a:r>
              <a:rPr lang="ru-RU" dirty="0" smtClean="0"/>
              <a:t>Внимая важному сужденью знатоков.</a:t>
            </a:r>
          </a:p>
          <a:p>
            <a:endParaRPr lang="ru-RU" dirty="0" smtClean="0"/>
          </a:p>
          <a:p>
            <a:r>
              <a:rPr lang="ru-RU" dirty="0" smtClean="0"/>
              <a:t>В простом углу моём, средь медленных трудов,</a:t>
            </a:r>
          </a:p>
          <a:p>
            <a:r>
              <a:rPr lang="ru-RU" dirty="0" smtClean="0"/>
              <a:t>Одной картины я желал бы вечно зритель,</a:t>
            </a:r>
          </a:p>
          <a:p>
            <a:r>
              <a:rPr lang="ru-RU" dirty="0" smtClean="0"/>
              <a:t>Одной: чтоб на меня с холста, как с облаков,</a:t>
            </a:r>
          </a:p>
          <a:p>
            <a:r>
              <a:rPr lang="ru-RU" dirty="0" smtClean="0"/>
              <a:t>Пречистая и наш божественный спаситель –</a:t>
            </a:r>
          </a:p>
          <a:p>
            <a:endParaRPr lang="ru-RU" dirty="0" smtClean="0"/>
          </a:p>
          <a:p>
            <a:r>
              <a:rPr lang="ru-RU" dirty="0" smtClean="0"/>
              <a:t>Она с величием, он с разумом в очах –</a:t>
            </a:r>
          </a:p>
          <a:p>
            <a:r>
              <a:rPr lang="ru-RU" dirty="0" smtClean="0"/>
              <a:t>Взирали, кроткие, во славе и лучах,</a:t>
            </a:r>
          </a:p>
          <a:p>
            <a:r>
              <a:rPr lang="ru-RU" dirty="0" smtClean="0"/>
              <a:t>Одни, без ангелов под пальмою Сиона.</a:t>
            </a:r>
          </a:p>
          <a:p>
            <a:endParaRPr lang="ru-RU" dirty="0" smtClean="0"/>
          </a:p>
          <a:p>
            <a:r>
              <a:rPr lang="ru-RU" dirty="0" smtClean="0"/>
              <a:t>Исполнились мои желанья. Творец</a:t>
            </a:r>
          </a:p>
          <a:p>
            <a:r>
              <a:rPr lang="ru-RU" dirty="0" smtClean="0"/>
              <a:t>Тебя мне ниспослал, тебя, моя Мадонна,</a:t>
            </a:r>
          </a:p>
          <a:p>
            <a:r>
              <a:rPr lang="ru-RU" dirty="0" smtClean="0"/>
              <a:t>Чистейшей прелести чистейший образец.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картины иконы\Bogomater_Vladimir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4857784" cy="58579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6143644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Владимирская икона Божьей Матери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ar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pic>
        <p:nvPicPr>
          <p:cNvPr id="50179" name="Picture 3" descr="j01044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349500"/>
          </a:xfrm>
          <a:prstGeom prst="rect">
            <a:avLst/>
          </a:prstGeom>
          <a:noFill/>
        </p:spPr>
      </p:pic>
      <p:pic>
        <p:nvPicPr>
          <p:cNvPr id="50180" name="Picture 4" descr="11_029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196975"/>
            <a:ext cx="2260600" cy="28797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181" name="Picture 5" descr="11_033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1844675"/>
            <a:ext cx="2203450" cy="29257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182" name="Picture 6" descr="raphael12_sm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4365625"/>
            <a:ext cx="1255713" cy="16732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183" name="Picture 7" descr="11_033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1196975"/>
            <a:ext cx="2154238" cy="28543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WTT1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1900238"/>
            <a:ext cx="9469438" cy="10514013"/>
          </a:xfrm>
          <a:prstGeom prst="rect">
            <a:avLst/>
          </a:prstGeom>
          <a:noFill/>
        </p:spPr>
      </p:pic>
      <p:pic>
        <p:nvPicPr>
          <p:cNvPr id="128003" name="Picture 3" descr="PF016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39975" y="836613"/>
            <a:ext cx="4286250" cy="5132387"/>
          </a:xfrm>
          <a:noFill/>
          <a:ln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765175"/>
            <a:ext cx="532765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206</Words>
  <Application>Microsoft Office PowerPoint</Application>
  <PresentationFormat>Экран (4:3)</PresentationFormat>
  <Paragraphs>44</Paragraphs>
  <Slides>21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</cp:revision>
  <dcterms:created xsi:type="dcterms:W3CDTF">2008-02-04T13:38:22Z</dcterms:created>
  <dcterms:modified xsi:type="dcterms:W3CDTF">2008-02-11T18:27:10Z</dcterms:modified>
</cp:coreProperties>
</file>